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3" r:id="rId6"/>
    <p:sldId id="264" r:id="rId7"/>
    <p:sldId id="260" r:id="rId8"/>
  </p:sldIdLst>
  <p:sldSz cx="12192000" cy="6858000"/>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600"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4/18/2020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476EE-9438-42B1-953D-680BB71E6A8C}"/>
              </a:ext>
            </a:extLst>
          </p:cNvPr>
          <p:cNvSpPr>
            <a:spLocks noGrp="1"/>
          </p:cNvSpPr>
          <p:nvPr>
            <p:ph type="ctrTitle"/>
          </p:nvPr>
        </p:nvSpPr>
        <p:spPr/>
        <p:txBody>
          <a:bodyPr/>
          <a:lstStyle/>
          <a:p>
            <a:r>
              <a:rPr lang="en-GB" dirty="0"/>
              <a:t>SUNDAY School </a:t>
            </a:r>
            <a:br>
              <a:rPr lang="en-GB" dirty="0"/>
            </a:br>
            <a:r>
              <a:rPr lang="en-GB" dirty="0"/>
              <a:t>19/4/20</a:t>
            </a:r>
          </a:p>
        </p:txBody>
      </p:sp>
      <p:sp>
        <p:nvSpPr>
          <p:cNvPr id="3" name="Subtitle 2">
            <a:extLst>
              <a:ext uri="{FF2B5EF4-FFF2-40B4-BE49-F238E27FC236}">
                <a16:creationId xmlns:a16="http://schemas.microsoft.com/office/drawing/2014/main" id="{0D83FD57-EAA1-48C4-99A2-1A7C3286DC49}"/>
              </a:ext>
            </a:extLst>
          </p:cNvPr>
          <p:cNvSpPr>
            <a:spLocks noGrp="1"/>
          </p:cNvSpPr>
          <p:nvPr>
            <p:ph type="subTitle" idx="1"/>
          </p:nvPr>
        </p:nvSpPr>
        <p:spPr/>
        <p:txBody>
          <a:bodyPr>
            <a:normAutofit/>
          </a:bodyPr>
          <a:lstStyle/>
          <a:p>
            <a:r>
              <a:rPr lang="en-GB" sz="3200" dirty="0"/>
              <a:t>Topic: Do not worry</a:t>
            </a:r>
          </a:p>
          <a:p>
            <a:r>
              <a:rPr lang="en-GB" dirty="0"/>
              <a:t>Matthew 6 v 25-34</a:t>
            </a:r>
          </a:p>
        </p:txBody>
      </p:sp>
    </p:spTree>
    <p:extLst>
      <p:ext uri="{BB962C8B-B14F-4D97-AF65-F5344CB8AC3E}">
        <p14:creationId xmlns:p14="http://schemas.microsoft.com/office/powerpoint/2010/main" val="322695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E555-8756-4478-A467-F98384B38FBF}"/>
              </a:ext>
            </a:extLst>
          </p:cNvPr>
          <p:cNvSpPr>
            <a:spLocks noGrp="1"/>
          </p:cNvSpPr>
          <p:nvPr>
            <p:ph type="title"/>
          </p:nvPr>
        </p:nvSpPr>
        <p:spPr/>
        <p:txBody>
          <a:bodyPr/>
          <a:lstStyle/>
          <a:p>
            <a:r>
              <a:rPr lang="en-GB" dirty="0"/>
              <a:t>Worry</a:t>
            </a:r>
          </a:p>
        </p:txBody>
      </p:sp>
      <p:sp>
        <p:nvSpPr>
          <p:cNvPr id="3" name="Content Placeholder 2">
            <a:extLst>
              <a:ext uri="{FF2B5EF4-FFF2-40B4-BE49-F238E27FC236}">
                <a16:creationId xmlns:a16="http://schemas.microsoft.com/office/drawing/2014/main" id="{19110B0D-07DD-4CBD-B533-0438106AC469}"/>
              </a:ext>
            </a:extLst>
          </p:cNvPr>
          <p:cNvSpPr>
            <a:spLocks noGrp="1"/>
          </p:cNvSpPr>
          <p:nvPr>
            <p:ph idx="1"/>
          </p:nvPr>
        </p:nvSpPr>
        <p:spPr/>
        <p:txBody>
          <a:bodyPr>
            <a:normAutofit/>
          </a:bodyPr>
          <a:lstStyle/>
          <a:p>
            <a:r>
              <a:rPr lang="en-GB" dirty="0"/>
              <a:t>What is worry?</a:t>
            </a:r>
          </a:p>
          <a:p>
            <a:r>
              <a:rPr lang="en-GB" i="1" dirty="0"/>
              <a:t>A fear of something… actual problems or problems that might happen. To feel anxious or troubled by something or someone</a:t>
            </a:r>
            <a:br>
              <a:rPr lang="en-GB" dirty="0"/>
            </a:br>
            <a:endParaRPr lang="en-GB" dirty="0"/>
          </a:p>
          <a:p>
            <a:r>
              <a:rPr lang="en-GB" dirty="0"/>
              <a:t>What do you worry about?</a:t>
            </a:r>
            <a:br>
              <a:rPr lang="en-GB" dirty="0"/>
            </a:br>
            <a:endParaRPr lang="en-GB" dirty="0"/>
          </a:p>
          <a:p>
            <a:r>
              <a:rPr lang="en-GB" dirty="0"/>
              <a:t>Are you worrying about having to stay in, not go to school, coronavirus…?</a:t>
            </a:r>
          </a:p>
        </p:txBody>
      </p:sp>
      <p:sp>
        <p:nvSpPr>
          <p:cNvPr id="5" name="Thought Bubble: Cloud 4">
            <a:extLst>
              <a:ext uri="{FF2B5EF4-FFF2-40B4-BE49-F238E27FC236}">
                <a16:creationId xmlns:a16="http://schemas.microsoft.com/office/drawing/2014/main" id="{3FCEFC27-2274-4B5F-9519-BDDAA17E8120}"/>
              </a:ext>
            </a:extLst>
          </p:cNvPr>
          <p:cNvSpPr/>
          <p:nvPr/>
        </p:nvSpPr>
        <p:spPr>
          <a:xfrm>
            <a:off x="6260555" y="3904431"/>
            <a:ext cx="3494915" cy="1273428"/>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00225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955B-2B7F-41DA-9295-AFF0491FC639}"/>
              </a:ext>
            </a:extLst>
          </p:cNvPr>
          <p:cNvSpPr>
            <a:spLocks noGrp="1"/>
          </p:cNvSpPr>
          <p:nvPr>
            <p:ph type="title"/>
          </p:nvPr>
        </p:nvSpPr>
        <p:spPr/>
        <p:txBody>
          <a:bodyPr/>
          <a:lstStyle/>
          <a:p>
            <a:r>
              <a:rPr lang="en-GB" dirty="0"/>
              <a:t>Let’s look at the bible…</a:t>
            </a:r>
          </a:p>
        </p:txBody>
      </p:sp>
      <p:sp>
        <p:nvSpPr>
          <p:cNvPr id="3" name="Content Placeholder 2">
            <a:extLst>
              <a:ext uri="{FF2B5EF4-FFF2-40B4-BE49-F238E27FC236}">
                <a16:creationId xmlns:a16="http://schemas.microsoft.com/office/drawing/2014/main" id="{4984920F-9BD5-4868-A733-E5ABF955E4EE}"/>
              </a:ext>
            </a:extLst>
          </p:cNvPr>
          <p:cNvSpPr>
            <a:spLocks noGrp="1"/>
          </p:cNvSpPr>
          <p:nvPr>
            <p:ph idx="1"/>
          </p:nvPr>
        </p:nvSpPr>
        <p:spPr/>
        <p:txBody>
          <a:bodyPr>
            <a:normAutofit/>
          </a:bodyPr>
          <a:lstStyle/>
          <a:p>
            <a:r>
              <a:rPr lang="en-GB" sz="2800" dirty="0"/>
              <a:t>When I think of worry, I think of sparrows….they’re little, aren’t they?  You don’t see sparrows worrying if they’re going to have feathers to clothe themselves or food to eat</a:t>
            </a:r>
          </a:p>
          <a:p>
            <a:r>
              <a:rPr lang="en-GB" sz="2800" dirty="0"/>
              <a:t>Why do I think of sparrows…….?</a:t>
            </a:r>
          </a:p>
          <a:p>
            <a:r>
              <a:rPr lang="en-GB" sz="2800" dirty="0"/>
              <a:t>Let’s look at the bible –  look it up or it will appear on screen for you. It’s Matthew 6 v 25-34</a:t>
            </a:r>
          </a:p>
        </p:txBody>
      </p:sp>
    </p:spTree>
    <p:extLst>
      <p:ext uri="{BB962C8B-B14F-4D97-AF65-F5344CB8AC3E}">
        <p14:creationId xmlns:p14="http://schemas.microsoft.com/office/powerpoint/2010/main" val="78961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E76B-624E-4DA5-A8BC-01B43759FAF8}"/>
              </a:ext>
            </a:extLst>
          </p:cNvPr>
          <p:cNvSpPr>
            <a:spLocks noGrp="1"/>
          </p:cNvSpPr>
          <p:nvPr>
            <p:ph type="title"/>
          </p:nvPr>
        </p:nvSpPr>
        <p:spPr>
          <a:xfrm>
            <a:off x="1141413" y="609600"/>
            <a:ext cx="5934508" cy="523583"/>
          </a:xfrm>
        </p:spPr>
        <p:txBody>
          <a:bodyPr>
            <a:normAutofit fontScale="90000"/>
          </a:bodyPr>
          <a:lstStyle/>
          <a:p>
            <a:r>
              <a:rPr lang="en-GB" dirty="0"/>
              <a:t>Matthew 6 v 25-34</a:t>
            </a:r>
          </a:p>
        </p:txBody>
      </p:sp>
      <p:sp>
        <p:nvSpPr>
          <p:cNvPr id="4" name="Text Placeholder 3">
            <a:extLst>
              <a:ext uri="{FF2B5EF4-FFF2-40B4-BE49-F238E27FC236}">
                <a16:creationId xmlns:a16="http://schemas.microsoft.com/office/drawing/2014/main" id="{944AB4C0-DCE1-4D0A-99A0-C301776AF8C2}"/>
              </a:ext>
            </a:extLst>
          </p:cNvPr>
          <p:cNvSpPr>
            <a:spLocks noGrp="1"/>
          </p:cNvSpPr>
          <p:nvPr>
            <p:ph type="body" sz="half" idx="2"/>
          </p:nvPr>
        </p:nvSpPr>
        <p:spPr>
          <a:xfrm>
            <a:off x="1141410" y="1133183"/>
            <a:ext cx="8608450" cy="5301276"/>
          </a:xfrm>
        </p:spPr>
        <p:txBody>
          <a:bodyPr>
            <a:normAutofit fontScale="92500"/>
          </a:bodyPr>
          <a:lstStyle/>
          <a:p>
            <a:r>
              <a:rPr lang="en-GB" sz="2000" dirty="0"/>
              <a:t>Therefore I tell you, do not worry about your life, what you will eat or drink; or about your body, what you will wear.  Is not life more important than food, and the body more important than clothes?  Look at the birds of the air; they do not sow or reap or store away in barns, and yet your heavenly Father feeds them.  Are you not much more valuable than they?  Who of you by worrying can add a single hour to his life?</a:t>
            </a:r>
          </a:p>
          <a:p>
            <a:r>
              <a:rPr lang="en-GB" sz="2000" dirty="0"/>
              <a:t>And why do you worry about clothes? See how the </a:t>
            </a:r>
            <a:r>
              <a:rPr lang="en-GB" sz="2000" dirty="0" err="1"/>
              <a:t>lillies</a:t>
            </a:r>
            <a:r>
              <a:rPr lang="en-GB" sz="2000" dirty="0"/>
              <a:t> of the field grow.  They do not labour or spin.  Yet I tell you that not even Solomon in all his splendour was dressed like one of these.  If that is how God clothes the grass of the field which is here today and tomorrow is thrown into the fire, will he not much more clothe you, O you of little faith?  So do not worry, saying “What shall we eat?” or “ What shall we drink?” or “What shall we wear?” For the pagans run after these things, and your heavenly Father knows that you need them.  But seek first his kingdom and his righteousness, and all these things will be given to you as well.  Therefore, do not worry about tomorrow, for tomorrow will worry about itself.  Each day has enough trouble of its own. (NIV)</a:t>
            </a:r>
          </a:p>
        </p:txBody>
      </p:sp>
    </p:spTree>
    <p:extLst>
      <p:ext uri="{BB962C8B-B14F-4D97-AF65-F5344CB8AC3E}">
        <p14:creationId xmlns:p14="http://schemas.microsoft.com/office/powerpoint/2010/main" val="369200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0D7A7-0FF5-4DE6-A7AB-AEC10BC7F563}"/>
              </a:ext>
            </a:extLst>
          </p:cNvPr>
          <p:cNvSpPr>
            <a:spLocks noGrp="1"/>
          </p:cNvSpPr>
          <p:nvPr>
            <p:ph type="title"/>
          </p:nvPr>
        </p:nvSpPr>
        <p:spPr>
          <a:xfrm>
            <a:off x="1141413" y="609600"/>
            <a:ext cx="5934508" cy="691877"/>
          </a:xfrm>
        </p:spPr>
        <p:txBody>
          <a:bodyPr/>
          <a:lstStyle/>
          <a:p>
            <a:r>
              <a:rPr lang="en-GB" dirty="0"/>
              <a:t>So what does that tell us?</a:t>
            </a:r>
          </a:p>
        </p:txBody>
      </p:sp>
      <p:sp>
        <p:nvSpPr>
          <p:cNvPr id="4" name="Text Placeholder 3">
            <a:extLst>
              <a:ext uri="{FF2B5EF4-FFF2-40B4-BE49-F238E27FC236}">
                <a16:creationId xmlns:a16="http://schemas.microsoft.com/office/drawing/2014/main" id="{A122BB0F-0879-44E4-A206-86F42E18BB45}"/>
              </a:ext>
            </a:extLst>
          </p:cNvPr>
          <p:cNvSpPr>
            <a:spLocks noGrp="1"/>
          </p:cNvSpPr>
          <p:nvPr>
            <p:ph type="body" sz="half" idx="2"/>
          </p:nvPr>
        </p:nvSpPr>
        <p:spPr>
          <a:xfrm>
            <a:off x="1141410" y="1301477"/>
            <a:ext cx="9292848" cy="5312496"/>
          </a:xfrm>
        </p:spPr>
        <p:txBody>
          <a:bodyPr>
            <a:normAutofit/>
          </a:bodyPr>
          <a:lstStyle/>
          <a:p>
            <a:pPr marL="285750" indent="-285750">
              <a:buFont typeface="Arial" panose="020B0604020202020204" pitchFamily="34" charset="0"/>
              <a:buChar char="•"/>
            </a:pPr>
            <a:r>
              <a:rPr lang="en-GB" sz="2000" dirty="0"/>
              <a:t>We are more valuable than little birds and God looks after them.  So God will look after us even more so.  Therefore, we don’t need to worry.</a:t>
            </a:r>
          </a:p>
          <a:p>
            <a:pPr marL="285750" indent="-285750">
              <a:buFont typeface="Arial" panose="020B0604020202020204" pitchFamily="34" charset="0"/>
              <a:buChar char="•"/>
            </a:pPr>
            <a:r>
              <a:rPr lang="en-GB" sz="2000" dirty="0"/>
              <a:t>Flowers can look beautiful. Solomon was a great king and had fancy clothes but God says the flowers are dressed better than he was and that if God cares about the flowers and how they look, he cares about us and knows we need clothes too.</a:t>
            </a:r>
          </a:p>
          <a:p>
            <a:pPr marL="285750" indent="-285750">
              <a:buFont typeface="Arial" panose="020B0604020202020204" pitchFamily="34" charset="0"/>
              <a:buChar char="•"/>
            </a:pPr>
            <a:r>
              <a:rPr lang="en-GB" sz="2000" dirty="0"/>
              <a:t>What does God say we should do?</a:t>
            </a:r>
          </a:p>
          <a:p>
            <a:pPr marL="742950" lvl="1" indent="-285750">
              <a:buFont typeface="Arial" panose="020B0604020202020204" pitchFamily="34" charset="0"/>
              <a:buChar char="•"/>
            </a:pPr>
            <a:r>
              <a:rPr lang="en-GB" sz="1800" dirty="0"/>
              <a:t>We should seek his kingdom – What does it mean to seek? Think in hide and seek – you </a:t>
            </a:r>
            <a:r>
              <a:rPr lang="en-GB" sz="1800" i="1" dirty="0"/>
              <a:t>really</a:t>
            </a:r>
            <a:r>
              <a:rPr lang="en-GB" sz="1800" dirty="0"/>
              <a:t> search for someone unless they hide somewhere really obvious. You </a:t>
            </a:r>
            <a:r>
              <a:rPr lang="en-GB" sz="1800" i="1" dirty="0"/>
              <a:t>really</a:t>
            </a:r>
            <a:r>
              <a:rPr lang="en-GB" sz="1800" dirty="0"/>
              <a:t> look for them and that’s what God tells us to do – to seek him out and his right things and then he will make sure we have enough in life – what we need, not necessarily what we want!</a:t>
            </a:r>
          </a:p>
          <a:p>
            <a:pPr marL="742950" lvl="1" indent="-285750">
              <a:buFont typeface="Arial" panose="020B0604020202020204" pitchFamily="34" charset="0"/>
              <a:buChar char="•"/>
            </a:pPr>
            <a:r>
              <a:rPr lang="en-GB" sz="1800" dirty="0"/>
              <a:t>V34… So the coronavirus, Mums and Dad’s jobs, we can tell God about all our worries.  You don’t achieve anything by worrying, it doesn’t change anything.  “Who of you by worrying can add a single hour to his life?” (NIV) Give it to God instead – He cares for you.</a:t>
            </a:r>
          </a:p>
          <a:p>
            <a:endParaRPr lang="en-GB" sz="1800" dirty="0"/>
          </a:p>
        </p:txBody>
      </p:sp>
    </p:spTree>
    <p:extLst>
      <p:ext uri="{BB962C8B-B14F-4D97-AF65-F5344CB8AC3E}">
        <p14:creationId xmlns:p14="http://schemas.microsoft.com/office/powerpoint/2010/main" val="394593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22BB0F-0879-44E4-A206-86F42E18BB45}"/>
              </a:ext>
            </a:extLst>
          </p:cNvPr>
          <p:cNvSpPr>
            <a:spLocks noGrp="1"/>
          </p:cNvSpPr>
          <p:nvPr>
            <p:ph type="body" sz="half" idx="2"/>
          </p:nvPr>
        </p:nvSpPr>
        <p:spPr>
          <a:xfrm>
            <a:off x="1141410" y="1301477"/>
            <a:ext cx="9292848" cy="5312496"/>
          </a:xfrm>
        </p:spPr>
        <p:txBody>
          <a:bodyPr>
            <a:normAutofit/>
          </a:bodyPr>
          <a:lstStyle/>
          <a:p>
            <a:r>
              <a:rPr lang="en-GB" sz="4400" dirty="0"/>
              <a:t>Let’s say a Prayer to finish</a:t>
            </a:r>
          </a:p>
          <a:p>
            <a:endParaRPr lang="en-GB" sz="4400" dirty="0"/>
          </a:p>
          <a:p>
            <a:r>
              <a:rPr lang="en-GB" sz="2800" dirty="0"/>
              <a:t>Craft activity is on the website or sent by email to those signed up, It’s not compulsory! Do it at home with your parents.</a:t>
            </a:r>
            <a:endParaRPr lang="en-GB" sz="1100" dirty="0"/>
          </a:p>
        </p:txBody>
      </p:sp>
    </p:spTree>
    <p:extLst>
      <p:ext uri="{BB962C8B-B14F-4D97-AF65-F5344CB8AC3E}">
        <p14:creationId xmlns:p14="http://schemas.microsoft.com/office/powerpoint/2010/main" val="323297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D526-3300-41A2-BE08-E46FAB303FA2}"/>
              </a:ext>
            </a:extLst>
          </p:cNvPr>
          <p:cNvSpPr>
            <a:spLocks noGrp="1"/>
          </p:cNvSpPr>
          <p:nvPr>
            <p:ph type="title"/>
          </p:nvPr>
        </p:nvSpPr>
        <p:spPr/>
        <p:txBody>
          <a:bodyPr/>
          <a:lstStyle/>
          <a:p>
            <a:r>
              <a:rPr lang="en-GB" dirty="0"/>
              <a:t>That’s it!</a:t>
            </a:r>
            <a:br>
              <a:rPr lang="en-GB" dirty="0"/>
            </a:br>
            <a:r>
              <a:rPr lang="en-GB" sz="2000" dirty="0"/>
              <a:t>same time next week. Get your parents to watch out for the email invitation</a:t>
            </a:r>
            <a:endParaRPr lang="en-GB" dirty="0"/>
          </a:p>
        </p:txBody>
      </p:sp>
    </p:spTree>
    <p:extLst>
      <p:ext uri="{BB962C8B-B14F-4D97-AF65-F5344CB8AC3E}">
        <p14:creationId xmlns:p14="http://schemas.microsoft.com/office/powerpoint/2010/main" val="503562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690</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Tw Cen MT</vt:lpstr>
      <vt:lpstr>Circuit</vt:lpstr>
      <vt:lpstr>SUNDAY School  19/4/20</vt:lpstr>
      <vt:lpstr>Worry</vt:lpstr>
      <vt:lpstr>Let’s look at the bible…</vt:lpstr>
      <vt:lpstr>Matthew 6 v 25-34</vt:lpstr>
      <vt:lpstr>So what does that tell us?</vt:lpstr>
      <vt:lpstr>PowerPoint Presentation</vt:lpstr>
      <vt:lpstr>That’s it! same time next week. Get your parents to watch out for the email invitation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School zoom</dc:title>
  <dc:creator>User</dc:creator>
  <cp:lastModifiedBy>User</cp:lastModifiedBy>
  <cp:revision>17</cp:revision>
  <cp:lastPrinted>2020-04-18T15:39:55Z</cp:lastPrinted>
  <dcterms:created xsi:type="dcterms:W3CDTF">2020-04-15T12:42:21Z</dcterms:created>
  <dcterms:modified xsi:type="dcterms:W3CDTF">2020-04-18T15:59:08Z</dcterms:modified>
</cp:coreProperties>
</file>